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Organizacja ruchu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09799" y="2759529"/>
            <a:ext cx="9144000" cy="1688871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>
                <a:solidFill>
                  <a:schemeClr val="accent2">
                    <a:lumMod val="75000"/>
                  </a:schemeClr>
                </a:solidFill>
              </a:rPr>
              <a:t>Opracowanie dokumentacji projektowej na rewitalizację centrum Opola Lubelskiego w ramach projektu „Opole Lubelskie – do dotknięcia, do zasmakowania – przygotowanie gminy Opole Lubelskie do rewitalizacji gospodarczo – społecznej obszarów zdegradowanych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1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1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80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8164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9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6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1420589"/>
            <a:ext cx="6858002" cy="969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30827"/>
      </p:ext>
    </p:extLst>
  </p:cSld>
  <p:clrMapOvr>
    <a:masterClrMapping/>
  </p:clrMapOvr>
</p:sld>
</file>

<file path=ppt/theme/theme1.xml><?xml version="1.0" encoding="utf-8"?>
<a:theme xmlns:a="http://schemas.openxmlformats.org/drawingml/2006/main" name="Głębokość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TM04033923[[fn=Głębokość]]</Template>
  <TotalTime>169</TotalTime>
  <Words>34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Corbel</vt:lpstr>
      <vt:lpstr>Głębokość</vt:lpstr>
      <vt:lpstr>Organizacja ruchu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Organizacja ruchu</dc:title>
  <dc:creator>Grzegorz Waszczuk</dc:creator>
  <cp:lastModifiedBy>Grzegorz Waszczuk</cp:lastModifiedBy>
  <cp:revision>11</cp:revision>
  <dcterms:created xsi:type="dcterms:W3CDTF">2017-06-02T21:00:09Z</dcterms:created>
  <dcterms:modified xsi:type="dcterms:W3CDTF">2017-06-06T22:03:14Z</dcterms:modified>
</cp:coreProperties>
</file>